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59486-CF0D-4DBB-9C7D-BEEA2A08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CA3E0B-30C9-4841-B9D6-36D48AB9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396E-6058-4D31-9066-304B12CA38D0}" type="datetimeFigureOut">
              <a:rPr lang="zh-CN" altLang="en-US" smtClean="0"/>
              <a:t>2024-04-25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4D9389-6FD3-46BF-BE7F-E4BB9F3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24A15-05B6-499B-A1DC-2018BD1B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EB099-182F-414B-AA1F-5E5FBDD2AD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61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88E156-E6F4-4A3C-875E-267A3668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6E46E7-F50D-437A-905E-40D439AD4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32D77-84F9-4A49-A4CD-2832D9504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4396E-6058-4D31-9066-304B12CA38D0}" type="datetimeFigureOut">
              <a:rPr lang="zh-CN" altLang="en-US" smtClean="0"/>
              <a:t>2024-04-25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A158E-04E9-4771-ADED-D03B777BE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1A6ECB-BB01-441B-B03F-C07C82429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EB099-182F-414B-AA1F-5E5FBDD2AD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75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254278-60C1-4CFA-8E55-6DD3EE45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BD157E-1075-48E5-91AB-006CB96653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0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73D3F9-0D54-472A-97F4-C8F54551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EBC1D3-4B68-496D-A78B-6C5CE68F7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89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AD6E3F-BCFC-4C8A-AB93-61DB8E54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2F20C-885E-4A13-97EE-8947D1E19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136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A1130C-121D-4DE8-9C21-2D6A2FBB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005DAD-EC1C-46A8-A413-2DCF4EAFA7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882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71209B-42A6-4CA5-A9FB-5D72E0AE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3324B0-70C1-459D-8D19-AE52B97B97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335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9AEA11-F905-4AC2-820C-BD11BB272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25F4A2-4D01-4D74-812B-BB64D07C18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937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31450D-C2C0-40BC-BBBA-387DEE54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25923D-514B-42EA-B41D-B3A635C12E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957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9A8A3A-B772-4AB3-8308-6102966C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7166C3-7F8B-4574-9253-8CE537AED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564"/>
      </p:ext>
    </p:extLst>
  </p:cSld>
  <p:clrMapOvr>
    <a:masterClrMapping/>
  </p:clrMapOvr>
  <p:transition>
    <p:push dir="r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171158-6F08-4321-A100-DEFBC629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AFDE4E-CB39-4C34-BE94-A9088AB630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976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A06553-1C0D-4173-B017-5659E09A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07C426-A5DC-4CE2-AB9E-6E71B5E424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530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9FD2FD-7ACB-458A-95B0-D79FBEB03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29C2BA-6CCE-4749-9C54-D4DF137431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00851"/>
      </p:ext>
    </p:extLst>
  </p:cSld>
  <p:clrMapOvr>
    <a:masterClrMapping/>
  </p:clrMapOvr>
  <p:transition>
    <p:dissolv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382333-7EAC-4774-BCF3-E10F9D28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24AA04-2C30-4FAB-993D-529ECD9931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66655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87DEAB-5C5F-4523-9198-D3A5D07D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1CA7C4-E25E-4489-B44F-510AFCAC71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702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70E312-2E2B-4B13-819C-245BE857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874509-3ECA-41AE-81EC-3FF8849E0A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34764"/>
      </p:ext>
    </p:extLst>
  </p:cSld>
  <p:clrMapOvr>
    <a:masterClrMapping/>
  </p:clrMapOvr>
  <p:transition>
    <p:dissolv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63C761-7033-40F0-8F01-DFA80815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F8E104-4EA7-4172-BCE6-476650EF2F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59020"/>
      </p:ext>
    </p:extLst>
  </p:cSld>
  <p:clrMapOvr>
    <a:masterClrMapping/>
  </p:clrMapOvr>
  <p:transition>
    <p:dissolv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2E42C9-C464-42FF-871A-407F42B0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94FD19-479A-43E4-A09F-DA63F4CFF0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19441"/>
      </p:ext>
    </p:extLst>
  </p:cSld>
  <p:clrMapOvr>
    <a:masterClrMapping/>
  </p:clrMapOvr>
  <p:transition>
    <p:dissolv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FBD6F6-E6C9-4392-810B-B5936809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465CBD-3C6A-49E1-B7C8-6DD6B31C4E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8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54334A-67C0-4A50-8DE8-96DD98A1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568796-B405-45EE-8A3B-42C744DEDA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57045"/>
      </p:ext>
    </p:extLst>
  </p:cSld>
  <p:clrMapOvr>
    <a:masterClrMapping/>
  </p:clrMapOvr>
  <p:transition>
    <p:dissolv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B775FB-F468-45CE-9B9B-A81E0CDE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DCBE8-1F13-4E2D-B643-F0BE433F4D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23128"/>
      </p:ext>
    </p:extLst>
  </p:cSld>
  <p:clrMapOvr>
    <a:masterClrMapping/>
  </p:clrMapOvr>
  <p:transition>
    <p:dissolv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D7948C-107A-4E0C-8646-3FD2C8F4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B32402-D5D5-4811-BE4D-BFD5F6F46B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70215"/>
      </p:ext>
    </p:extLst>
  </p:cSld>
  <p:clrMapOvr>
    <a:masterClrMapping/>
  </p:clrMapOvr>
  <p:transition>
    <p:dissolv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AC359D-666E-4655-AB58-69D903BCD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E98C9F-6572-4684-9F0F-3A13134CC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3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768E56-3E0D-429F-B9D4-587BEAAF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819AC2-83B5-4163-B7F0-5CEACFBA83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50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181410-8E42-46F9-89C4-84793A7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12BD17-BF4C-4ABE-8BA4-C2CE98503A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4D63C5-8F61-4CAE-9437-D31042C4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293505-CA23-404B-B9B4-6FC30AB2E2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053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58CED0-5BE4-444B-9C2B-A573FAA9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3990BE-1E46-4196-8B23-8CE00B678E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546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760E3B-E5BF-401D-87C1-71234D7B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10A6E3-9BF2-4F4D-8888-D4CE656DC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494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AA728A-91BE-4A03-8077-5486D9D6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96DC51-DBE3-49DF-848D-153D1D47D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51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047B6A-0823-4965-B813-1A71D49E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96CCAC-B09A-41EB-897C-FE52EB7C4A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17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F761C0-4090-47E3-ABB4-B7928FC1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384AED-1C6A-4C58-AAC7-86AB9FC689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48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C65B06-1544-491E-BEA7-EB975A20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8CE798-F3E8-411F-9E95-5F7CE25974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649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10C578-374B-44EA-B4C3-2C0476E8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EC865A-347C-4FD5-BED1-218C05855E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36470"/>
      </p:ext>
    </p:extLst>
  </p:cSld>
  <p:clrMapOvr>
    <a:masterClrMapping/>
  </p:clrMapOvr>
  <p:transition>
    <p:push dir="r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36B284-9DC2-4D2D-9F6E-B7D99B0C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D92DF7-56A6-4DD5-A0BF-C84BB702B4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76752"/>
      </p:ext>
    </p:extLst>
  </p:cSld>
  <p:clrMapOvr>
    <a:masterClrMapping/>
  </p:clrMapOvr>
  <p:transition>
    <p:dissolv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0C4274-7EA8-4425-9728-BE3C4BC71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5D789C-2A8E-44D5-A8A9-3B6B608714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22835"/>
      </p:ext>
    </p:extLst>
  </p:cSld>
  <p:clrMapOvr>
    <a:masterClrMapping/>
  </p:clrMapOvr>
  <p:transition>
    <p:dissolv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294531-3A79-4C95-A6A6-14CA6946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 </a:t>
            </a:r>
            <a:r>
              <a:rPr lang="zh-CN" altLang="en-US"/>
              <a:t>离散周期信号的频域分析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B8630-180D-41C5-A240-126B435B62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8358"/>
      </p:ext>
    </p:extLst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4133A4-31A0-4FF4-80A7-20BBEF45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9304E1-AB26-4158-B226-6544FD9A07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227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C317DC-DC81-4832-949C-23E7C50B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0187A-4284-4F35-A071-470E872301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022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CB0299-8B6C-451C-9A28-7D19B8BF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0F6131-814C-4890-AE91-A42CB0F362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65695"/>
      </p:ext>
    </p:extLst>
  </p:cSld>
  <p:clrMapOvr>
    <a:masterClrMapping/>
  </p:clrMapOvr>
  <p:transition>
    <p:push dir="r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BEFD31-FA85-4300-BDCD-989F47DD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C1073D-DB88-4504-8B05-2138144709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38580"/>
      </p:ext>
    </p:extLst>
  </p:cSld>
  <p:clrMapOvr>
    <a:masterClrMapping/>
  </p:clrMapOvr>
  <p:transition>
    <p:push dir="r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5BA415-13BA-4689-8082-03AAF63F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4688DD-97AD-4FFE-93D9-4B60B42019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39319"/>
      </p:ext>
    </p:extLst>
  </p:cSld>
  <p:clrMapOvr>
    <a:masterClrMapping/>
  </p:clrMapOvr>
  <p:transition>
    <p:dissolv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9B9FA6-DBC4-49F8-9241-22EE8C17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883811-9AA3-4C52-AEEC-2AABC41E74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571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B38133-1BDB-4844-A13A-096F80B0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CD8203-AE2E-45B5-B31A-7D3AB92E9F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92974"/>
      </p:ext>
    </p:extLst>
  </p:cSld>
  <p:clrMapOvr>
    <a:masterClrMapping/>
  </p:clrMapOvr>
  <p:transition>
    <p:push dir="r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B80A50-45F5-4BA9-BF24-FC765892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33C318-5EFF-4391-B4BC-1900BEF318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95799"/>
      </p:ext>
    </p:extLst>
  </p:cSld>
  <p:clrMapOvr>
    <a:masterClrMapping/>
  </p:clrMapOvr>
  <p:transition>
    <p:plus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37B74B-C5E7-4472-A712-B3E6E040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65BBF-BBA0-4A9F-83E5-2CE1403471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85711"/>
      </p:ext>
    </p:extLst>
  </p:cSld>
  <p:clrMapOvr>
    <a:masterClrMapping/>
  </p:clrMapOvr>
  <p:transition>
    <p:dissolv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0548C6-A413-47EE-A63D-ECE37129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36F8DB-B725-4211-BCAD-317682A653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21368"/>
      </p:ext>
    </p:extLst>
  </p:cSld>
  <p:clrMapOvr>
    <a:masterClrMapping/>
  </p:clrMapOvr>
  <p:transition>
    <p:plus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52D869-7376-462E-B13A-3562DF8F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A63C97-8DFC-4C99-8530-39C80411C8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79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9EE2F6-CE9E-437C-82CC-D2EB076D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AC6D1-CA44-4D1B-B141-106B263B52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301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0BD545-9E7C-456E-8B2F-2BAB70CE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DE97C8-1AFB-44F7-8835-E4152F83E1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73730"/>
      </p:ext>
    </p:extLst>
  </p:cSld>
  <p:clrMapOvr>
    <a:masterClrMapping/>
  </p:clrMapOvr>
  <p:transition>
    <p:dissolv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D01D4B-5ECB-4C11-9D10-A7F7AADA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E750B7-A737-45A5-8FB9-86F197E1E7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076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4A5CFE-D74A-41C2-9EC7-4CAF0AE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E237D9-CC0A-4535-A778-13624C21CF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67"/>
      </p:ext>
    </p:extLst>
  </p:cSld>
  <p:clrMapOvr>
    <a:masterClrMapping/>
  </p:clrMapOvr>
  <p:transition>
    <p:dissolv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509F16-70F4-4E67-A418-60629149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822562-D13A-4DA3-998C-7667996B05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561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ACC96B-23B8-4EEF-8453-B2E0985A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A49D39-DDA3-4204-8319-5AE2FE0DB9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66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D6E7BB-B4A8-48E4-B2A7-2B9A55A0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8BDDCE-A6BB-4976-8B92-47067EC41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541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C29F88-59D7-4E72-B5E6-CAD56FBF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3D7F6E-9723-47D2-90D6-F54244626D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22553"/>
      </p:ext>
    </p:extLst>
  </p:cSld>
  <p:clrMapOvr>
    <a:masterClrMapping/>
  </p:clrMapOvr>
  <p:transition>
    <p:dissolv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646042-026E-4BB6-A2DA-84CE2EA2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BAC192-8FE6-4D07-BDF2-11F922652B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0279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D39537-08F5-4BE5-B367-C80BBBF6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875ECD-C65B-472F-BED0-E613690D4A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02607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0198CF-B92C-4187-B9DA-76051E11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1CE14C-C59D-4880-A7C9-F9B0B3E778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9615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A8602A-6978-4F28-A602-F4FD7186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1BA8C5-ED7D-4382-A374-FF19969A1E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536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0999A9-9571-4910-AD08-1A761DD4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BA8E9F-DE05-4CCC-ABB6-37FBCD1F45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81287"/>
      </p:ext>
    </p:extLst>
  </p:cSld>
  <p:clrMapOvr>
    <a:masterClrMapping/>
  </p:clrMapOvr>
  <p:transition>
    <p:dissolv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F1D475-2F85-4F4F-821E-F8AA51A2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4B0154-3D29-40F2-9480-2416FF1D17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8406"/>
      </p:ext>
    </p:extLst>
  </p:cSld>
  <p:clrMapOvr>
    <a:masterClrMapping/>
  </p:clrMapOvr>
  <p:transition>
    <p:push dir="r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938121-FEDB-4438-B992-233DE12A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160D72-0860-4D87-B2DA-D6871D6717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6450"/>
      </p:ext>
    </p:extLst>
  </p:cSld>
  <p:clrMapOvr>
    <a:masterClrMapping/>
  </p:clrMapOvr>
  <p:transition>
    <p:push dir="r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0ED28D-86BE-4A6E-92A4-3208EF60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离散非周期信号的频域分析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AC5F7A-B1B2-41AC-ADC6-E5FEC5D57B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258"/>
      </p:ext>
    </p:extLst>
  </p:cSld>
  <p:clrMapOvr>
    <a:masterClrMapping/>
  </p:clrMapOvr>
  <p:transition>
    <p:dissolv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DD0426-3122-4500-88D7-4666BA01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四种信号的时域和频域对应关系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7A82-FD4A-4DBC-9A22-A14B3395C6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4520"/>
      </p:ext>
    </p:extLst>
  </p:cSld>
  <p:clrMapOvr>
    <a:masterClrMapping/>
  </p:clrMapOvr>
  <p:transition>
    <p:split orient="vert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C10CC2-80F4-4747-870E-17EDBB164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四种信号的时域和频域对应关系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7F8AB0-D366-4E54-B85B-FB878E8196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108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4638A9-0833-4DB3-BB31-2B27FC1B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四种信号的时域和频域对应关系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D5DA6C-EE63-492E-950C-F60E665E6D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92452"/>
      </p:ext>
    </p:extLst>
  </p:cSld>
  <p:clrMapOvr>
    <a:masterClrMapping/>
  </p:clrMapOvr>
  <p:transition>
    <p:split orient="vert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5E7BFA-E166-432D-9757-88322301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/>
              <a:t>信号的时域抽样与重建</a:t>
            </a:r>
            <a:endParaRPr lang="zh-CN" altLang="en-US" b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BC6BE4-C5C4-46BF-8117-978AAC2D75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667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835217-9C1A-4F0E-ACC3-A54370A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E2DE01-4ACF-4EC1-8FBA-476F413930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95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48EF78-4853-4F06-AC59-862E3AEB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2FEA6D-CAC7-4EEA-B88F-AE49F8FA0A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4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3CF270-9D55-416E-A3F0-659C6419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36EABB-32D3-4516-B50C-B39769E08F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651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3D0D4D-E93C-425F-A01C-8BAE6CA8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898FEF-950A-4B6A-B8B1-27C51C7E4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9507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D790EB-8EC7-452C-97FE-22E9FF41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F6420-BAA1-40FF-B253-2D6CB41570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774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DE4324-B907-4AAB-AFDA-A5CC3ABC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2A2709-337A-42D9-869C-08DE218181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626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C0B93A-FFEB-4611-B68E-445D0860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6B76B0-C4B9-4E37-8099-525DFCE7C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338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97FFDE-D2A0-481B-8135-BC85A934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8A8AAB-CB71-4E11-98E5-80AEA426F7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527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A750DA-98F2-48E2-B9A5-D0E85BD8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312EB2-C06E-4749-A44E-199516D062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230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D8675D-4A70-4941-9A73-BD278703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EEF202-AEEE-4D8F-A28E-1A685E9EA8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139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D2C6B5-EA6B-4B7D-B217-E9429515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DB5867-63D2-4565-8627-2E2F5BDECE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8919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3B38E7-6E2B-4DC3-9CBE-0077DAFF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DAD78-A6E8-4995-84B8-C53D3F5902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939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33EB59-9804-4AE1-A6B5-36BF984A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F7B31-7CA3-411B-9882-AF64FDF505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0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4AD703-7A57-410A-9819-A1AE9EBB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1A322F-12C6-48F2-B59E-193B035DE3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18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253F17-BF2E-45DE-84DC-C28BF787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A58736-8D95-4451-B76B-7AD58E0AC1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010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B624C9-5109-4B95-ACED-A7AE2C2B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8CA159-4B9C-4856-86BB-17F2EC97B7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363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E12844-E835-4D95-BE4A-F38C4589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7627E-994F-453B-B9C5-4AD7823F8B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78899"/>
      </p:ext>
    </p:extLst>
  </p:cSld>
  <p:clrMapOvr>
    <a:masterClrMapping/>
  </p:clrMapOvr>
  <p:transition>
    <p:push dir="r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79B0B6-9A43-4304-BB6B-5BDE727D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BD33A4-D5F8-4450-8A09-499A86D921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824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A97C1B-D953-4A43-B1ED-1DD9420C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1ABE87-4751-41FC-A3FD-5AAA3D0CBA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066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7602EE-35E4-448C-91AE-7529269B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CE4239-7FD9-43BD-A643-58C403BAF2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5491"/>
      </p:ext>
    </p:extLst>
  </p:cSld>
  <p:clrMapOvr>
    <a:masterClrMapping/>
  </p:clrMapOvr>
  <p:transition>
    <p:push dir="r"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724186-0AA3-4F7D-BB94-5AF808C1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067C32-C8D3-4711-B467-24ED87DE60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53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92247E-9214-4F58-91BC-FE70D921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67C4A0-D1F4-47F1-BB2B-DF4EA3E1F2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438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46D75B-91E5-4E28-A5D0-02242C0F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378B25-6098-44D7-A67C-E59DF9A29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808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A90EE6-85A5-463A-8F3B-F24E324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A05CE0-7C0F-42EB-B014-B3AA52E794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27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B58FE4-CBF9-447F-B3DD-885F5E06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734A4C-1B9B-46A0-8C3D-1BEA0D2145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484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90705E-1267-4FD5-A8D6-C5A3238C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B95C0A-A9A5-4187-A295-160054480E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82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481FB5-B6BC-4E63-B36A-331701E2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D2EC33-E4AB-4FCB-8515-91040AB61B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73348"/>
      </p:ext>
    </p:extLst>
  </p:cSld>
  <p:clrMapOvr>
    <a:masterClrMapping/>
  </p:clrMapOvr>
  <p:transition>
    <p:plus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90B689-4B3E-410C-B065-75E99E07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9641B7-94D9-4494-BFB6-D391B9BD3F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62159"/>
      </p:ext>
    </p:extLst>
  </p:cSld>
  <p:clrMapOvr>
    <a:masterClrMapping/>
  </p:clrMapOvr>
  <p:transition>
    <p:plus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81D901-AAE4-4309-BE4B-406A9AB2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89E55B-89F5-4A9B-BCEC-29A750B140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4328"/>
      </p:ext>
    </p:extLst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EB73DF-24C8-40E4-A941-0EAC0D13A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FE5D66-AAE6-449A-B917-599F414136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69882"/>
      </p:ext>
    </p:extLst>
  </p:cSld>
  <p:clrMapOvr>
    <a:masterClrMapping/>
  </p:clrMapOvr>
  <p:transition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619727-7213-492D-B968-CF325BC3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3B2826-84E8-4594-92A4-DB89335F67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087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30447B-FD1D-4E38-84F3-6FF91EA6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4D5B53-4898-4AB3-8C2F-BC7575099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3107"/>
      </p:ext>
    </p:extLst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5AB1BE-D261-4836-89D6-6F4CDBD1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536B38-9C91-459B-9A5D-C6703DBAD7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5089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1C3DDA-1B68-42BE-A993-C37F880C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A71451-43DE-4051-8565-C027D5F72D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20063"/>
      </p:ext>
    </p:extLst>
  </p:cSld>
  <p:clrMapOvr>
    <a:masterClrMapping/>
  </p:clrMapOvr>
  <p:transition>
    <p:push dir="r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B15AC4-E1EE-4423-8EBB-6E63B073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A70717-89AB-4D9B-9260-0126EDDB00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3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9B960A-9E01-44E9-8AC0-9B69F649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C3C3AB-45AF-4746-9145-17EC1C1708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183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766193-CA2E-4A32-9E3A-3782E08D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5C6694-A5DF-4D3E-ADDD-A1FD576782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23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F7CD2D-FB24-424F-BAF0-C5948BD2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883DB0-B3E9-42AC-8E16-31B3BBA61A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151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92D660-C7A4-4C9F-9C61-CE952667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72F526-C59B-4F08-9324-EDB0E2FD5A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739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5FE62E-066E-4332-9947-6AE8C08C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5076B7-EBC0-4781-AA20-98801CBE38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99365"/>
      </p:ext>
    </p:extLst>
  </p:cSld>
  <p:clrMapOvr>
    <a:masterClrMapping/>
  </p:clrMapOvr>
  <p:transition>
    <p:push dir="r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3A0A6A-7B14-4485-AB8D-B3AF25C6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DBFC14-5BA3-44BA-922D-EED350585B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969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21630C-EC77-492E-82A4-AE8A6ECB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C54A39-2F9A-4AD0-89AB-5AFA7E37D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796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990FB3-B5D0-46C3-BCF7-BBC786C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F55715-0C39-4550-B7ED-1511568B88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6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4ED159-8AE9-44C7-B204-09CA5601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C09E3C-7BC9-487B-B745-A60B7C25E6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911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6452C8-C16D-4570-B499-247BDD50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B96A7B-3E84-48AC-B886-310BB31C5F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6911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201154-19C6-4D55-B5B8-8D686DFA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47D16C-1280-4AC8-B221-FFDC0CFCA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869AC9-EB56-4D4D-A246-ADE825D9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 </a:t>
            </a:r>
            <a:r>
              <a:rPr lang="zh-CN" altLang="en-US"/>
              <a:t>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02E13C-EA42-4561-83CD-E65CDA58DC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1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EF9451-7ADD-4250-9821-B9552EA5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1AE8DC-299B-43D2-8459-7B0E4FE875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8899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D032D0-C2D8-4F4B-8A87-2682C4BC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7D3C5A-1B66-4405-8DFC-A801A11618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7816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FCE1D5-8F10-4D72-87D5-F91939CD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信号的时域抽样与重建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8A2823-3860-4C53-AAD4-DB5424D936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8411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C89534-606F-4D97-8BA9-36A725F4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24D25-885B-4A58-9BC9-0A963CC317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66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0B36AA-5736-448B-9994-3999CFAC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4.6 </a:t>
            </a:r>
            <a:r>
              <a:rPr lang="zh-CN" altLang="en-US"/>
              <a:t>信号的频域分析举例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63179F-4D8B-4BA1-8296-DEE3C6624A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27062"/>
      </p:ext>
    </p:extLst>
  </p:cSld>
  <p:clrMapOvr>
    <a:masterClrMapping/>
  </p:clrMapOvr>
  <p:transition>
    <p:dissolv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63A939-E118-4594-B360-9F6B225F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4.6 </a:t>
            </a:r>
            <a:r>
              <a:rPr lang="zh-CN" altLang="en-US"/>
              <a:t>信号的频域分析举例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61D6B-8CC8-4E6A-9C67-336329625D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69763"/>
      </p:ext>
    </p:extLst>
  </p:cSld>
  <p:clrMapOvr>
    <a:masterClrMapping/>
  </p:clrMapOvr>
  <p:transition>
    <p:dissolv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A9C7A4-8478-48B0-AF5B-CB73B3B8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4.6 </a:t>
            </a:r>
            <a:r>
              <a:rPr lang="zh-CN" altLang="en-US"/>
              <a:t>信号的频域分析举例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4F557F-F0F1-42AF-B6A2-EB99565E55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82396"/>
      </p:ext>
    </p:extLst>
  </p:cSld>
  <p:clrMapOvr>
    <a:masterClrMapping/>
  </p:clrMapOvr>
  <p:transition>
    <p:dissolv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234160-245C-417D-AE33-94191952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4.6 </a:t>
            </a:r>
            <a:r>
              <a:rPr lang="zh-CN" altLang="en-US"/>
              <a:t>信号的频域分析举例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914DB-3EC7-4094-AEE8-40DC30FE5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43636"/>
      </p:ext>
    </p:extLst>
  </p:cSld>
  <p:clrMapOvr>
    <a:masterClrMapping/>
  </p:clrMapOvr>
  <p:transition>
    <p:dissolv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4AC00F-7E39-46B0-85D9-C78D5EC6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4.6 </a:t>
            </a:r>
            <a:r>
              <a:rPr lang="zh-CN" altLang="en-US"/>
              <a:t>信号的频域分析举例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ED9FFE-EEF8-4874-9CD7-5009471205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8823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3DB878-FBB8-45D5-AD6F-824D1349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4.6 </a:t>
            </a:r>
            <a:r>
              <a:rPr lang="zh-CN" altLang="en-US"/>
              <a:t>信号的频域分析举例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13CA8D-1548-4047-A879-F4882F28F9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87977"/>
      </p:ext>
    </p:extLst>
  </p:cSld>
  <p:clrMapOvr>
    <a:masterClrMapping/>
  </p:clrMapOvr>
  <p:transition>
    <p:dissolv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8F2068-266C-4A8B-8566-F093BEBC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4.6 </a:t>
            </a:r>
            <a:r>
              <a:rPr lang="zh-CN" altLang="en-US"/>
              <a:t>信号的频域分析举例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EC777-3EC8-4D90-B025-B736687EE5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58183"/>
      </p:ext>
    </p:extLst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B25DFB-247E-4C0E-8260-EA336CE6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876AD5-94E8-48CB-9158-CBE5F4B6A3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471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D083C9-C64E-4E70-8DF3-09AFD722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4.6 </a:t>
            </a:r>
            <a:r>
              <a:rPr lang="zh-CN" altLang="en-US"/>
              <a:t>信号的频域分析举例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64BDB6-E453-472D-BB6D-27F7C05EB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3643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9036E0-48B2-4C84-86BC-599FB729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4.6 </a:t>
            </a:r>
            <a:r>
              <a:rPr lang="zh-CN" altLang="en-US"/>
              <a:t>信号的频域分析举例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2C9FF7-14E6-496E-AF0A-B89925177A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2552"/>
      </p:ext>
    </p:extLst>
  </p:cSld>
  <p:clrMapOvr>
    <a:masterClrMapping/>
  </p:clrMapOvr>
  <p:transition>
    <p:dissolv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2ABA06-ECC4-46FE-8123-7B43F170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4.6 </a:t>
            </a:r>
            <a:r>
              <a:rPr lang="zh-CN" altLang="en-US"/>
              <a:t>信号的频域分析举例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43047C-3BAC-4167-AA5F-E95C61B57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78963"/>
      </p:ext>
    </p:extLst>
  </p:cSld>
  <p:clrMapOvr>
    <a:masterClrMapping/>
  </p:clrMapOvr>
  <p:transition>
    <p:dissolv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7B8E7F-F9D8-4EA8-89DC-766E84B0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0D41CF-F776-4DC3-8639-AF9D5FA70B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573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77D966-18BC-4BA7-A4C8-C348846D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94DBAF-D5D0-435F-9921-300675D5F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869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E11C00-F97A-4DEC-B844-797E0F7A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2F0A08-3E44-46A4-93F7-7C78A04396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80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B5EAC0-595B-4E40-AB36-E5D5F39A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263EED-856B-4362-9962-AAFDBC2EA8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00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C63B14-E1FD-4DAD-8D9C-2FBF19A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A965D4-E6A3-435F-9CFC-F0249D4F54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96369"/>
      </p:ext>
    </p:extLst>
  </p:cSld>
  <p:clrMapOvr>
    <a:masterClrMapping/>
  </p:clrMapOvr>
  <p:transition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FF1820-0BF2-4565-B81B-E8C1AE81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63F992-BD6B-4A78-81C9-D164190A8B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69560"/>
      </p:ext>
    </p:extLst>
  </p:cSld>
  <p:clrMapOvr>
    <a:masterClrMapping/>
  </p:clrMapOvr>
  <p:transition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47AB01-9FB0-4BE1-A432-E71FDEBD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F899B3-FA05-4E01-9EEA-9913C32356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2237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13AC47-F1B1-4882-89D5-D4B021F3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F0F6F4-822F-4E6B-8724-6B927CA964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865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C3DA98-5771-45EE-BB83-A2519CA9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2DC4F0-094A-4118-827F-61F3DDB548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48714"/>
      </p:ext>
    </p:extLst>
  </p:cSld>
  <p:clrMapOvr>
    <a:masterClrMapping/>
  </p:clrMapOvr>
  <p:transition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E586A5-B131-4020-9BA3-D4B42E34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804F18-445B-4F1C-AA81-DD6D60238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8872"/>
      </p:ext>
    </p:extLst>
  </p:cSld>
  <p:clrMapOvr>
    <a:masterClrMapping/>
  </p:clrMapOvr>
  <p:transition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3589C3-349D-4A43-B454-24821871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CE06CE-70A6-444F-B449-87B518B48E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16591"/>
      </p:ext>
    </p:extLst>
  </p:cSld>
  <p:clrMapOvr>
    <a:masterClrMapping/>
  </p:clrMapOvr>
  <p:transition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C097A3-6CDC-4FF2-9C6E-10720335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E89014-A40D-4599-BFAF-B678197018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58197"/>
      </p:ext>
    </p:extLst>
  </p:cSld>
  <p:clrMapOvr>
    <a:masterClrMapping/>
  </p:clrMapOvr>
  <p:transition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DC9D7B-CCCC-4872-AA61-C92100C50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02AEBA-5561-44D9-A4AB-63E76B329A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8076"/>
      </p:ext>
    </p:extLst>
  </p:cSld>
  <p:clrMapOvr>
    <a:masterClrMapping/>
  </p:clrMapOvr>
  <p:transition>
    <p:dissolv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6E3E94-03A1-4358-B0F4-7F6EAC03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D2AC50-1C9F-477F-B440-2C920405A4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76308"/>
      </p:ext>
    </p:extLst>
  </p:cSld>
  <p:clrMapOvr>
    <a:masterClrMapping/>
  </p:clrMapOvr>
  <p:transition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696E98-E8B3-418F-847D-607DD731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EC735F-E52B-4C70-84C7-A8689F833B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3663"/>
      </p:ext>
    </p:extLst>
  </p:cSld>
  <p:clrMapOvr>
    <a:masterClrMapping/>
  </p:clrMapOvr>
  <p:transition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709917-0191-44E1-9398-91C45623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D87E42-ECBD-4E5E-B366-5748E4B724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3084"/>
      </p:ext>
    </p:extLst>
  </p:cSld>
  <p:clrMapOvr>
    <a:masterClrMapping/>
  </p:clrMapOvr>
  <p:transition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C11531-F238-4C90-8063-CDBB8D0C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2667">
                <a:solidFill>
                  <a:srgbClr val="008000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% Gibbs phenomenon</a:t>
            </a:r>
            <a:endParaRPr lang="en-US" altLang="zh-CN" sz="2667" dirty="0">
              <a:solidFill>
                <a:srgbClr val="008000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08B38A-93A8-447C-8951-F6280537C4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67721"/>
      </p:ext>
    </p:extLst>
  </p:cSld>
  <p:clrMapOvr>
    <a:masterClrMapping/>
  </p:clrMapOvr>
  <p:transition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B09C5D-6216-4ADE-B151-540CDE74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分析信号频谱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FBB694-C823-4FDA-BE11-A1820D3246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5789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FC7A82-C629-478C-96D4-B8064C39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6D17F8-222A-43B1-95EA-0838DBBBEC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51AC6D-F6DB-44CB-AA5A-3A68017B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49C2B7-3667-4557-BDB2-1A0FB6DCBD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46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6D1AEA-F54A-4C08-B9A8-64DAE4CF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08F01C-5920-4A57-AEE2-7483F5B26D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4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DEF89D-2AA6-43E6-AFFB-34175C7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8AE03A-423D-4B9F-9DB3-A8F931FBCD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18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0A4CB9-6771-4597-A01E-333190ED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4A0EAB-B08F-4CC2-81AA-0AF5231F48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78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518BD0-EC32-4DDD-9BA9-2BBAF5C7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A9D47C-CDEB-4108-BE70-7686191F54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09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5AB274-F196-4613-9DBD-8105710D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99CB58-A9F5-4799-A9E1-33F89204C8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3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F19CE2-BBAC-4D05-8074-05E6EDCA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 </a:t>
            </a:r>
            <a:r>
              <a:rPr lang="zh-CN" altLang="en-US"/>
              <a:t>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A7886C-FAD0-4BAA-9411-FF5FD1AF8B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50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87062E-D606-4259-BDA5-BEC0F52F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8C738E-5FDA-42DD-B707-CD84BFA9FA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48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388955-FFAF-4E92-B7FF-6494B710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5ED8C7-2994-434E-B901-C4198F5065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0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6AA3BE-EF27-4EAA-A806-8AFA7876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BD55F-5E48-4300-9846-9681346A7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9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2EEFD3-8C75-4256-9571-7CEC9920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C1F72C-FFD7-4CA0-BCF9-6D2BAC0150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42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2D73A7-A827-4671-AA92-0AF7EA30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FCA9FC-3443-4D08-B49B-16D3876FCD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43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BD2A41-569D-4771-8099-A95D08A8A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D3AF31-8DA4-4360-A4BE-C5A5376A0A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6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5D0D6A-06BC-43E8-9339-12704E2B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689EE2-CA32-4D47-8B58-646C5CB20E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4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CB62A9-F740-47A1-BA85-A3BDBC06B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9081F4-8A68-4FBF-9123-68B0362EA1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34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5A8933-8FB1-4086-A97E-AC6DA080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2C66F1-3C57-4B76-BEC2-7E2B4D3F9A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12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8624AE-7FF3-404B-BFF0-313443E1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FD8F78-D629-44DB-A07C-EB28A738AB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E326C7-A083-4B92-8064-BA9A8523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 </a:t>
            </a:r>
            <a:r>
              <a:rPr lang="zh-CN" altLang="en-US"/>
              <a:t>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DE28E1-D4F4-4F0E-A167-99A52A54D6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D37BA5-BB9D-4AC5-840C-07909F14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BC2803-AB19-4F28-BF05-0C0FCC70C1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25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44780A-C9A8-42CD-8880-0C3245F2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107C02-3C67-4B0F-8848-6682AFEFFB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73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0CE390-0893-4EC6-96FD-C0073DCD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045BD3-B5CF-473F-85E3-5F10AE0F15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81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4D0D75-592D-49B1-8ECC-ED138FFF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271602-0FCF-4351-899E-394A1C16A5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01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FE9753-9241-40FE-AE7A-17A3514E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2CCB6C-BD06-47DA-B1B7-1FA43AC57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34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945AC0-2363-4AE4-9C80-35E14735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B68E32-8D79-4250-837F-3660B46C38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7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CFF4E9-E6D9-4BDD-B160-8074F408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B34ABD-8CDB-4C0F-8B12-229E1A55D9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2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B1870B-C3FC-41C5-9274-6DC11FD1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AED4B8-664C-498C-987C-D6C24AED5C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EA47A1-5721-4916-BBB0-212B6781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99E7FD-2B29-40E6-9436-3FFE44C46C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74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460FC9-7F1E-40D4-A03D-6DE01756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DF8269-257C-4395-B1B5-0B960DD37D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06DD33-E3B1-4101-8365-634B8213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0E3C8F-513E-4AB8-8BAC-E44B50E357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60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F8101F-BC91-4F11-9D07-BD487B66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BF6116-51DA-457D-A6A2-8767343FA1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13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204542-F89E-4A74-A103-94D98A09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218C24-A7FC-4C05-8DE8-E008223B99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04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F9E206-3F36-4537-A9B0-0B945487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6C7364-3FC5-4FC2-9745-15AE916D55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86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0F45E9-C862-4033-B67F-9F1E2872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B36581-A3C2-44B2-A34C-ECC588EC86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96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A9CDCB-E320-4738-B18B-702A2CEA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E619B3-E469-48E3-9E68-72D1B2E224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66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CC369A-7FDE-4A4F-A8CF-8B1CD179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AC974D-7B65-49D9-8C92-C3A3C2C254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5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912769-3E2A-4684-8F9E-3B12121E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42EC7D-7772-4196-AD04-C84EAF648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2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EA991B-87AA-4990-91C9-2247D22A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619DFA-E30D-4B85-BFAE-5266CF6429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27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75FA98-E4CC-4B47-8244-1C454C23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911BAE-32A9-496E-8F28-7A4D834C95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32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2BA9EF-C69B-439D-8426-A1C525AA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C71F65-CE4E-4D02-AB03-6422431848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51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68A37C-6960-4C17-8EAE-5D1EEC45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AC90D1-C323-4FAE-827B-93468F306B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41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006E80-D950-4506-85EE-D2255CC9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0AF933-8C49-4FE3-9803-A605F02F6D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22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2FD015-C2DD-45C9-9DC4-90A36E41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51F452-FA06-4DC9-AEEB-C052E799CD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09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7A0C3F-3378-4CF0-A056-0DDD6D97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1DD01E-6B60-48CF-BEC8-560D813322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753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7D9705-85D6-424A-9269-FF4C53EC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4BEFFE-4059-4A01-BB86-2902B93F79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40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17CE50-6593-4586-A257-6477BB56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0DFBFC-691D-4911-9559-4A669F3133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87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68E595-8974-498E-99D4-F82B615A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B19F93-BA70-4F03-847C-C3F72B1865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71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CD0D74-75D5-42A0-AB5E-AF22DA78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AAFA7B-E5B2-498E-83AA-C6D1A2FE63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87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382818-B1B4-4396-AFBB-3B744C92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A5690-EFCF-492D-926A-F2181294E4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697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51DAF6-8132-4A95-BCB7-BCF540AB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2C57ED-276E-4D01-B006-F3C9D2F644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96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46A497-ECF7-4C0B-95CC-08EAAB70F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AA8529-7823-456D-AB93-7325C912A5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3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1855D1-A462-4444-B41F-A489B510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4C2C89-5094-428E-94A6-CFC58B83C0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5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72DE7C-CA5A-42C6-B54D-EDC06EF8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A71E6C-67C8-41F6-BA61-F4241931F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49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072B07-7E7F-44D1-B52A-0DF48FC2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BBD51C-2379-4E90-900B-4ADE7163A3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00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70D0AA-145E-47FC-B63D-3978598E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BC5BBB-6BC7-4C9E-B1DB-10B36BF713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43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36103F-0D29-4CB7-8B3D-0A3F23DB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936A5D-421A-4959-999D-5CCB3D1308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1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3AA473-9EB1-4460-B010-6BC80EB4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356A5B-E568-4C3B-B47E-E6F70B8410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326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83AEB0-C44B-4471-9D01-E6B905BE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4EAF63-1253-400F-A86E-02FBD11FA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196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8CC89D-83A0-4562-ACB6-464C5BC2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2067B-69BE-4872-9D3B-03C3BEAD38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85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2D8EEC-7353-43A1-9C18-17797A122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424129-5A93-492E-BD97-024176590F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45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CF28C0-542E-46DC-99AD-B5605A59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1A573D-4D99-43CE-83B3-436FE9FC93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704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E64611-3011-4CFD-A3C9-918AB100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55E479-C096-48B2-ABCA-C7BDD28898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3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3025DD-2DDA-4A6F-B9CC-24387996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E5EF67-CAAF-4D3D-9F44-15CFC83022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959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6A7147-C95C-4ED4-8D17-37DBB8FA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490DA5-EC39-476D-B7DA-8ED6C8305C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8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F53E32-63FB-47C3-AE93-6C983F04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FE99B1-2786-4F09-855A-170084A0A8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427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F19978-FD7C-40B7-B49D-4BAEE017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43F745-136E-4653-B715-5692CCBFD4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75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C60E8A-ACD5-4E39-9213-E7BEC0B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5901C9-3B8F-4884-8F79-1690301D74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42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4BD7AD-173B-4716-A9FF-C6D98334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0306EB-1816-4C50-A85F-08BCCC7382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88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F2E4FF-CCB3-402A-9367-0C382375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B10E0C-4538-4401-82E8-AC215C1D40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6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B65269-2B29-4C8B-94A5-97595316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8A2A7C-7704-4F80-8D44-5EBD4262C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47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F0F92E-1931-4C5E-8279-0F09EBE6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5647E5-4140-43B1-AE78-F52B2C798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241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6F3FDD-EE64-495D-A96F-D1CA2495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7F5656-83C2-4DB1-B2E4-9D3D043D4C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736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336A55-C092-497C-847A-D4BCE38A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5B46D6-F5F0-4E4A-A137-5803BC1E1F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6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6877CD-E5FF-49B5-8BFD-A5D8BC2F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</a:t>
            </a:r>
            <a:r>
              <a:rPr lang="zh-CN" altLang="en-US"/>
              <a:t>连续时间周期信号的频域分析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DF1628-0D00-4FF2-9AAA-B4A573D155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7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1EF915-1D15-406C-B2B3-7BDBC289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5FA8CC-E5E7-43C6-8295-4D78D641DC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61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56E79D-5E70-4706-9392-206331FC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A23022-FED0-4FA8-9E40-38C51ADF45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138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124327-574F-49ED-842B-367DBE3E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E30328-FA24-4289-9DE1-CE99BAA74B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874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535E3A-6C72-4F2B-BA7D-48B8F55C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9A824C-9528-403B-9045-F3D7DFAA67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7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064BA6-E7A8-4221-BAC3-BE1A0878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5AF309-183B-4B3C-9808-D20013B4D1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14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92907D-8E38-482E-B067-87C56B8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686FDB-1E60-4A34-ABFC-C7836975DA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074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76ABC8-D0EB-47BE-A582-F4300B47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A8D387-136F-48C9-865B-9F9969F57F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46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A4717C-5C4B-44E7-B4C5-60C8EFCC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3192F8-FC0F-491D-AA4D-095A8E62D0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846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BE2F52-ADA2-4711-9C99-F8F075D5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FB0EC4-FF33-491E-AEDD-D80B9944F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32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8D8DFD-758A-4978-928E-8CE30CC2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连续非周期信号的频域分析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2D2F0-EAAC-47B5-80A7-F95FFB6BB8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99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1515</Words>
  <Application>Microsoft Office PowerPoint</Application>
  <PresentationFormat>宽屏</PresentationFormat>
  <Paragraphs>228</Paragraphs>
  <Slides>229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229</vt:i4>
      </vt:variant>
    </vt:vector>
  </HeadingPairs>
  <TitlesOfParts>
    <vt:vector size="234" baseType="lpstr">
      <vt:lpstr>等线</vt:lpstr>
      <vt:lpstr>等线 Light</vt:lpstr>
      <vt:lpstr>Arial</vt:lpstr>
      <vt:lpstr>Times New Roman</vt:lpstr>
      <vt:lpstr>Office 主题​​</vt:lpstr>
      <vt:lpstr>信号的频域分析</vt:lpstr>
      <vt:lpstr>4 信号的频域分析</vt:lpstr>
      <vt:lpstr>4 信号的频域分析</vt:lpstr>
      <vt:lpstr>4 信号的频域分析</vt:lpstr>
      <vt:lpstr>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4.1连续时间周期信号的频域分析</vt:lpstr>
      <vt:lpstr>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4.2 连续非周期信号的频域分析</vt:lpstr>
      <vt:lpstr>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4.3 离散周期信号的频域分析</vt:lpstr>
      <vt:lpstr>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4.4 离散非周期信号的频域分析</vt:lpstr>
      <vt:lpstr>四种信号的时域和频域对应关系</vt:lpstr>
      <vt:lpstr>四种信号的时域和频域对应关系</vt:lpstr>
      <vt:lpstr>四种信号的时域和频域对应关系</vt:lpstr>
      <vt:lpstr>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4.5 信号的时域抽样与重建</vt:lpstr>
      <vt:lpstr>信号的频域分析举例</vt:lpstr>
      <vt:lpstr>4.6 信号的频域分析举例</vt:lpstr>
      <vt:lpstr>4.6 信号的频域分析举例</vt:lpstr>
      <vt:lpstr>4.6 信号的频域分析举例</vt:lpstr>
      <vt:lpstr>4.6 信号的频域分析举例</vt:lpstr>
      <vt:lpstr>4.6 信号的频域分析举例</vt:lpstr>
      <vt:lpstr>4.6 信号的频域分析举例</vt:lpstr>
      <vt:lpstr>4.6 信号的频域分析举例</vt:lpstr>
      <vt:lpstr>4.6 信号的频域分析举例</vt:lpstr>
      <vt:lpstr>4.6 信号的频域分析举例</vt:lpstr>
      <vt:lpstr>4.6 信号的频域分析举例</vt:lpstr>
      <vt:lpstr>PowerPoint 演示文稿</vt:lpstr>
      <vt:lpstr>利用MATLAB分析信号频谱</vt:lpstr>
      <vt:lpstr>4.7 利用MATLAB分析信号频谱</vt:lpstr>
      <vt:lpstr>4.7 利用MATLAB分析信号频谱</vt:lpstr>
      <vt:lpstr>4.7 利用MATLAB分析信号频谱</vt:lpstr>
      <vt:lpstr>4.7 利用MATLAB分析信号频谱</vt:lpstr>
      <vt:lpstr>4.7 利用MATLAB分析信号频谱</vt:lpstr>
      <vt:lpstr>4.7 利用MATLAB分析信号频谱</vt:lpstr>
      <vt:lpstr>4.7 利用MATLAB分析信号频谱</vt:lpstr>
      <vt:lpstr>4.7 利用MATLAB分析信号频谱</vt:lpstr>
      <vt:lpstr>4.7 利用MATLAB分析信号频谱</vt:lpstr>
      <vt:lpstr>4.7 利用MATLAB分析信号频谱</vt:lpstr>
      <vt:lpstr>4.7 利用MATLAB分析信号频谱</vt:lpstr>
      <vt:lpstr>4.7 利用MATLAB分析信号频谱</vt:lpstr>
      <vt:lpstr>4.7 利用MATLAB分析信号频谱</vt:lpstr>
      <vt:lpstr>% Gibbs phenomenon</vt:lpstr>
      <vt:lpstr>4.7 利用MATLAB分析信号频谱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信号的频域分析</dc:title>
  <dc:creator>min sky</dc:creator>
  <cp:lastModifiedBy>min sky</cp:lastModifiedBy>
  <cp:revision>1</cp:revision>
  <dcterms:created xsi:type="dcterms:W3CDTF">2024-04-25T07:51:48Z</dcterms:created>
  <dcterms:modified xsi:type="dcterms:W3CDTF">2024-04-25T07:51:49Z</dcterms:modified>
</cp:coreProperties>
</file>